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6EF8C-426E-488D-BD9B-992ABBDD6624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EA6F6-0D40-48E9-A66B-27D9D545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EA6F6-0D40-48E9-A66B-27D9D54594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5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EA6F6-0D40-48E9-A66B-27D9D54594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EA6F6-0D40-48E9-A66B-27D9D54594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FBC4-1EAF-68ED-4C3C-A511DE51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E5EE3-994D-A73B-E2A4-6F3637C5E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A93C8-6521-8BBC-1810-72CF2B57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F6F5-D2D9-2110-7BD3-68724434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16B2E-7A35-C8D9-9055-D58EC833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2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1582-0A61-3FE8-8E4A-5A3F628A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2C84F-C063-7526-E9C1-E4ADC710E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0BA7-F03A-5FFE-3693-A9FDDFFB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0B976-EA7B-7982-9C40-FCF2E4C0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789D-9EC3-963E-8E79-EB661586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F29D8-F901-0920-0F39-E06B0B264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D972C-4F86-EF08-E05F-4699C5306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A4B51-F7AC-44D5-2CBE-663A2E40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41F1E-C711-099A-D2C3-53782175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19452-37F9-563F-2105-BCEEAD57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6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AD27-CBCF-F248-E6E6-CE74E397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4551-AB86-1C3D-78D1-FAE287EA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7EDFE-18C1-6D8F-BFB5-4C3BA14B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50F90-F2A2-B8D3-F19D-83FB6CE7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8BCB2-38D9-C3D1-571C-8A69855E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6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EAC-82E3-34AA-DF88-01C8D615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3B1B8-C91D-A36D-4E57-E17CED8E0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818F0-9D0D-E557-FD06-21FF6CCD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E7A84-791F-4174-BF3E-61C9188F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0774-4B18-C37F-C692-CC12B001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192C-E3B2-8F4A-1BF2-2B4FE770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9CD76-7F12-CCC7-33BB-5FFFEB3F1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63DDC-3366-02B4-05CF-8E67A1861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7450C-B767-44FC-376F-5D1B8524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E15FC-15D8-25EE-E384-B13628C3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F56F7-4AE4-2DE8-A103-352DCE14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98B8-506E-7623-7A78-EB9892DA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BF9E6-3DB1-589B-6982-2094D1CC8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2308A-1DCA-5352-A1BB-1D8C73966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CAEFE-3880-803B-E338-F60216478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0A036-06BF-8A86-9347-CEFDDF843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09BC7-4E5A-27C8-0D5F-99D96C76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75940-4FC0-FBC5-F378-34FF8EFB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02B33-AEB1-C8C8-25DF-8D01341C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2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A34C-9DFA-A1DE-FE14-0EC373C9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6C47E-8C17-EB70-AA4A-152D74CA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57AF0-495A-3EB7-AAF3-2CD8FF0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AFF99-3455-CE5B-8FD0-6179ADFB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AB90ED-FCB4-15C3-09A2-61B2F040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5BEA2-80B7-149E-85C0-9E374749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FD06-1795-5404-39CC-4CA90257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DC3E-C3B6-0BC9-0554-41860155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9B83-CEA1-D40D-E161-9027ABADE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BF231-0D67-125E-51F5-F81C89C47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C68D2-F691-7E9C-64C8-C33B196A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B4655-0BBE-9A82-BAD6-0FDE3EDC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DAEA1-E1D0-E07A-5278-68D5A14F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2F5A-07FE-A8C0-AF24-43EDB1B1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11E97-59E5-DE07-0EF9-22562BF7E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5684C-66C5-9866-011E-030CB4351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FC7F5-E5BC-23DC-8262-A741DEDB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6A676-CB56-FA9D-DB6A-926CAE27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1B784-69C2-B859-8379-5DE44084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4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1B345-396E-A163-15C3-305E8448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4D922-664A-C681-C47B-87D2318D9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699D-B123-B479-F135-AD1A610F6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9F77-A6F6-4FFD-B802-20A8CB4B5796}" type="datetimeFigureOut">
              <a:rPr lang="en-US" smtClean="0"/>
              <a:t>15/11/2023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4CBF-7E8F-4044-C69A-7EF383487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A3FF-1DC5-05C5-BB93-2CAC43E2F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6A0A-648F-41B0-9D03-C45FF3BC7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2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90028-DD36-991B-5366-E7FC71396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 b="1" dirty="0"/>
              <a:t>Grocery Store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B0687-2ECC-877F-BEA3-41E96C78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Object Oriented Programming in Java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in a store&#10;&#10;Description automatically generated">
            <a:extLst>
              <a:ext uri="{FF2B5EF4-FFF2-40B4-BE49-F238E27FC236}">
                <a16:creationId xmlns:a16="http://schemas.microsoft.com/office/drawing/2014/main" id="{1F08482F-D2D2-5939-5DDA-BA56E174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r="207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390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rry image of a store&#10;&#10;Description automatically generated">
            <a:extLst>
              <a:ext uri="{FF2B5EF4-FFF2-40B4-BE49-F238E27FC236}">
                <a16:creationId xmlns:a16="http://schemas.microsoft.com/office/drawing/2014/main" id="{9329F110-D9E5-E3F2-F450-1145A223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0F0B5-DDDC-8C91-1593-DB7E13E27339}"/>
              </a:ext>
            </a:extLst>
          </p:cNvPr>
          <p:cNvSpPr txBox="1"/>
          <p:nvPr/>
        </p:nvSpPr>
        <p:spPr>
          <a:xfrm>
            <a:off x="7502113" y="1348351"/>
            <a:ext cx="3822189" cy="106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Group members: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9A2DA-AF65-880C-8E31-DA447D8462D1}"/>
              </a:ext>
            </a:extLst>
          </p:cNvPr>
          <p:cNvSpPr txBox="1"/>
          <p:nvPr/>
        </p:nvSpPr>
        <p:spPr>
          <a:xfrm>
            <a:off x="7502113" y="3417427"/>
            <a:ext cx="4040958" cy="209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Vo Pham Khang Huy – 10421082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Ly Minh Hung – 10421079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Pham Phu Tuan Khoa – 10421129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Nguyen Tien Khoa – 10421085</a:t>
            </a:r>
          </a:p>
        </p:txBody>
      </p:sp>
    </p:spTree>
    <p:extLst>
      <p:ext uri="{BB962C8B-B14F-4D97-AF65-F5344CB8AC3E}">
        <p14:creationId xmlns:p14="http://schemas.microsoft.com/office/powerpoint/2010/main" val="111814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3B058-D7A4-A25B-CAB4-708D89ADB16C}"/>
              </a:ext>
            </a:extLst>
          </p:cNvPr>
          <p:cNvSpPr txBox="1"/>
          <p:nvPr/>
        </p:nvSpPr>
        <p:spPr>
          <a:xfrm>
            <a:off x="3824914" y="535298"/>
            <a:ext cx="4083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Contents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27F86-F9EA-A2DA-89F6-1942C2EBF24A}"/>
              </a:ext>
            </a:extLst>
          </p:cNvPr>
          <p:cNvSpPr txBox="1"/>
          <p:nvPr/>
        </p:nvSpPr>
        <p:spPr>
          <a:xfrm>
            <a:off x="3490265" y="4582293"/>
            <a:ext cx="2376498" cy="637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352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Databases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2529E-E8C4-2E01-A5F6-01595E5D28C9}"/>
              </a:ext>
            </a:extLst>
          </p:cNvPr>
          <p:cNvSpPr txBox="1"/>
          <p:nvPr/>
        </p:nvSpPr>
        <p:spPr>
          <a:xfrm>
            <a:off x="6361613" y="3692182"/>
            <a:ext cx="2376498" cy="637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352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</a:t>
            </a:r>
            <a:endParaRPr lang="en-US" sz="3600" b="1" dirty="0"/>
          </a:p>
        </p:txBody>
      </p:sp>
      <p:pic>
        <p:nvPicPr>
          <p:cNvPr id="9" name="Picture 8" descr="A blue and green diagram&#10;&#10;Description automatically generated">
            <a:extLst>
              <a:ext uri="{FF2B5EF4-FFF2-40B4-BE49-F238E27FC236}">
                <a16:creationId xmlns:a16="http://schemas.microsoft.com/office/drawing/2014/main" id="{CAA67EE2-6C81-BD75-82B3-BDCFAD26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77887"/>
            <a:ext cx="2114295" cy="2114295"/>
          </a:xfrm>
          <a:prstGeom prst="rect">
            <a:avLst/>
          </a:prstGeom>
        </p:spPr>
      </p:pic>
      <p:pic>
        <p:nvPicPr>
          <p:cNvPr id="11" name="Picture 10" descr="A blue round object with several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8171419-D7DF-48D6-9B6C-7395BD31A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65" y="2635034"/>
            <a:ext cx="2114296" cy="2114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7E97E-8EAA-519D-26DF-9FA785C8498D}"/>
              </a:ext>
            </a:extLst>
          </p:cNvPr>
          <p:cNvSpPr txBox="1"/>
          <p:nvPr/>
        </p:nvSpPr>
        <p:spPr>
          <a:xfrm>
            <a:off x="643467" y="3454684"/>
            <a:ext cx="2114295" cy="637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352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Classes</a:t>
            </a:r>
            <a:endParaRPr lang="en-US" sz="3600" b="1" dirty="0"/>
          </a:p>
        </p:txBody>
      </p:sp>
      <p:pic>
        <p:nvPicPr>
          <p:cNvPr id="13" name="Picture 12" descr="A person sitting at a podium with a light bulb and check marks&#10;&#10;Description automatically generated">
            <a:extLst>
              <a:ext uri="{FF2B5EF4-FFF2-40B4-BE49-F238E27FC236}">
                <a16:creationId xmlns:a16="http://schemas.microsoft.com/office/drawing/2014/main" id="{496F377B-7114-A57F-660D-E04A5B021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3" y="1790983"/>
            <a:ext cx="1901199" cy="1901199"/>
          </a:xfrm>
          <a:prstGeom prst="rect">
            <a:avLst/>
          </a:prstGeom>
        </p:spPr>
      </p:pic>
      <p:pic>
        <p:nvPicPr>
          <p:cNvPr id="15" name="Picture 14" descr="A computer screen with a symbol&#10;&#10;Description automatically generated">
            <a:extLst>
              <a:ext uri="{FF2B5EF4-FFF2-40B4-BE49-F238E27FC236}">
                <a16:creationId xmlns:a16="http://schemas.microsoft.com/office/drawing/2014/main" id="{280CC75C-DD9F-2FEE-643A-EF190F153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61" y="3187933"/>
            <a:ext cx="2572772" cy="2572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E339C-C6B5-EC9B-4483-E04079D399D1}"/>
              </a:ext>
            </a:extLst>
          </p:cNvPr>
          <p:cNvSpPr txBox="1"/>
          <p:nvPr/>
        </p:nvSpPr>
        <p:spPr>
          <a:xfrm>
            <a:off x="9282371" y="5299955"/>
            <a:ext cx="1959551" cy="637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352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0761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41EC0-3322-046B-A976-6C8104E558C6}"/>
              </a:ext>
            </a:extLst>
          </p:cNvPr>
          <p:cNvSpPr txBox="1"/>
          <p:nvPr/>
        </p:nvSpPr>
        <p:spPr>
          <a:xfrm>
            <a:off x="719378" y="5869857"/>
            <a:ext cx="4599873" cy="780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pic>
        <p:nvPicPr>
          <p:cNvPr id="2" name="image9.png" descr="A diagram of a network&#10;&#10;Description automatically generated">
            <a:extLst>
              <a:ext uri="{FF2B5EF4-FFF2-40B4-BE49-F238E27FC236}">
                <a16:creationId xmlns:a16="http://schemas.microsoft.com/office/drawing/2014/main" id="{07D64EAD-91DF-21BF-A0FC-AE08C00C6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56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2E402-8CDA-EA0F-F6F6-5B79AFAC5EE2}"/>
              </a:ext>
            </a:extLst>
          </p:cNvPr>
          <p:cNvSpPr txBox="1"/>
          <p:nvPr/>
        </p:nvSpPr>
        <p:spPr>
          <a:xfrm>
            <a:off x="829560" y="1405209"/>
            <a:ext cx="2050252" cy="62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268">
              <a:spcAft>
                <a:spcPts val="576"/>
              </a:spcAft>
            </a:pPr>
            <a:r>
              <a:rPr lang="en-US" sz="3456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Customer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27AD67-F42F-62D6-A59C-B859ED6A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0" y="2091553"/>
            <a:ext cx="4850917" cy="14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B8B25-398A-1C16-301B-1294BBA81FB9}"/>
              </a:ext>
            </a:extLst>
          </p:cNvPr>
          <p:cNvSpPr txBox="1"/>
          <p:nvPr/>
        </p:nvSpPr>
        <p:spPr>
          <a:xfrm>
            <a:off x="6488887" y="1151355"/>
            <a:ext cx="2050252" cy="62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268">
              <a:spcAft>
                <a:spcPts val="576"/>
              </a:spcAft>
            </a:pPr>
            <a:r>
              <a:rPr lang="en-US" sz="338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Product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7CC6631-F8D8-C4EF-56F4-BE592C4E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79" y="1778108"/>
            <a:ext cx="4903497" cy="1782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55241-8ECA-0B01-307A-702D0BD38706}"/>
              </a:ext>
            </a:extLst>
          </p:cNvPr>
          <p:cNvSpPr txBox="1"/>
          <p:nvPr/>
        </p:nvSpPr>
        <p:spPr>
          <a:xfrm>
            <a:off x="379287" y="3660512"/>
            <a:ext cx="2050252" cy="61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268">
              <a:spcAft>
                <a:spcPts val="576"/>
              </a:spcAft>
            </a:pPr>
            <a:r>
              <a:rPr lang="en-US" sz="338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Cart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table&#10;&#10;Description automatically generated">
            <a:extLst>
              <a:ext uri="{FF2B5EF4-FFF2-40B4-BE49-F238E27FC236}">
                <a16:creationId xmlns:a16="http://schemas.microsoft.com/office/drawing/2014/main" id="{14E3AEF1-55B3-F9C7-1B4E-263FBEF43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0" y="4289644"/>
            <a:ext cx="4317644" cy="2174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AD2641-B8CD-8031-582B-1547978D13FD}"/>
              </a:ext>
            </a:extLst>
          </p:cNvPr>
          <p:cNvSpPr txBox="1"/>
          <p:nvPr/>
        </p:nvSpPr>
        <p:spPr>
          <a:xfrm>
            <a:off x="5740377" y="3662890"/>
            <a:ext cx="2058351" cy="61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268">
              <a:spcAft>
                <a:spcPts val="576"/>
              </a:spcAft>
            </a:pPr>
            <a:r>
              <a:rPr lang="en-US" sz="338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Sales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45E57-F84D-CCBA-8939-4B992084C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44" y="4289644"/>
            <a:ext cx="5437232" cy="2174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335D0C-7BDE-37E7-1476-B4C67C15C340}"/>
              </a:ext>
            </a:extLst>
          </p:cNvPr>
          <p:cNvSpPr txBox="1"/>
          <p:nvPr/>
        </p:nvSpPr>
        <p:spPr>
          <a:xfrm>
            <a:off x="2635361" y="236681"/>
            <a:ext cx="6912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Some Database Tables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7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6CF2D-D3C3-D565-DD15-A26BC09C4ADD}"/>
              </a:ext>
            </a:extLst>
          </p:cNvPr>
          <p:cNvSpPr txBox="1"/>
          <p:nvPr/>
        </p:nvSpPr>
        <p:spPr>
          <a:xfrm>
            <a:off x="706301" y="1682968"/>
            <a:ext cx="3544144" cy="348867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3" name="Picture 2" descr="A person sitting at a podium with a light bulb and check marks&#10;&#10;Description automatically generated">
            <a:extLst>
              <a:ext uri="{FF2B5EF4-FFF2-40B4-BE49-F238E27FC236}">
                <a16:creationId xmlns:a16="http://schemas.microsoft.com/office/drawing/2014/main" id="{3628EBD9-D889-A05B-DE72-3B8939FD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64" y="961811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ines and dots&#10;&#10;Description automatically generated">
            <a:extLst>
              <a:ext uri="{FF2B5EF4-FFF2-40B4-BE49-F238E27FC236}">
                <a16:creationId xmlns:a16="http://schemas.microsoft.com/office/drawing/2014/main" id="{871569C2-9AA6-92A0-A967-DB093870D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629961"/>
          </a:xfrm>
          <a:prstGeom prst="rect">
            <a:avLst/>
          </a:prstGeom>
        </p:spPr>
      </p:pic>
      <p:pic>
        <p:nvPicPr>
          <p:cNvPr id="2" name="Picture 1" descr="A computer screen with a symbol&#10;&#10;Description automatically generated">
            <a:extLst>
              <a:ext uri="{FF2B5EF4-FFF2-40B4-BE49-F238E27FC236}">
                <a16:creationId xmlns:a16="http://schemas.microsoft.com/office/drawing/2014/main" id="{CA58DF8D-1FAB-5258-57E9-C286C6CB2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96" y="1701895"/>
            <a:ext cx="2850808" cy="2850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391AA-D6C6-19CF-7978-77BE11207DC7}"/>
              </a:ext>
            </a:extLst>
          </p:cNvPr>
          <p:cNvSpPr txBox="1"/>
          <p:nvPr/>
        </p:nvSpPr>
        <p:spPr>
          <a:xfrm>
            <a:off x="4323002" y="4601560"/>
            <a:ext cx="3545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sz="6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Demo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0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opping cart in a store&#10;&#10;Description automatically generated">
            <a:extLst>
              <a:ext uri="{FF2B5EF4-FFF2-40B4-BE49-F238E27FC236}">
                <a16:creationId xmlns:a16="http://schemas.microsoft.com/office/drawing/2014/main" id="{7AE5ADD0-C00C-4BAC-DD63-C2B9E6370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51854-4E14-B0DD-F6DF-10A2F2A47A67}"/>
              </a:ext>
            </a:extLst>
          </p:cNvPr>
          <p:cNvSpPr txBox="1"/>
          <p:nvPr/>
        </p:nvSpPr>
        <p:spPr>
          <a:xfrm>
            <a:off x="3185651" y="1533832"/>
            <a:ext cx="5820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Brush Script MT" panose="03060802040406070304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8172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56</Words>
  <Application>Microsoft Office PowerPoint</Application>
  <PresentationFormat>Widescreen</PresentationFormat>
  <Paragraphs>24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Brush Script MT</vt:lpstr>
      <vt:lpstr>Calibri</vt:lpstr>
      <vt:lpstr>Calibri Light</vt:lpstr>
      <vt:lpstr>Office Theme</vt:lpstr>
      <vt:lpstr>Grocery Store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Store Management System</dc:title>
  <dc:creator>Nguyễn Trung Thu</dc:creator>
  <cp:lastModifiedBy>Nguyễn Trung Thu</cp:lastModifiedBy>
  <cp:revision>1</cp:revision>
  <dcterms:created xsi:type="dcterms:W3CDTF">2023-11-15T02:08:45Z</dcterms:created>
  <dcterms:modified xsi:type="dcterms:W3CDTF">2023-11-15T03:49:25Z</dcterms:modified>
</cp:coreProperties>
</file>